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2" r:id="rId19"/>
    <p:sldId id="663" r:id="rId20"/>
    <p:sldId id="666" r:id="rId21"/>
    <p:sldId id="667" r:id="rId22"/>
    <p:sldId id="668" r:id="rId23"/>
    <p:sldId id="669" r:id="rId24"/>
    <p:sldId id="670" r:id="rId25"/>
    <p:sldId id="671" r:id="rId26"/>
    <p:sldId id="672" r:id="rId27"/>
    <p:sldId id="673" r:id="rId28"/>
    <p:sldId id="674" r:id="rId29"/>
    <p:sldId id="675" r:id="rId30"/>
    <p:sldId id="676" r:id="rId31"/>
    <p:sldId id="677" r:id="rId32"/>
    <p:sldId id="678" r:id="rId33"/>
    <p:sldId id="679" r:id="rId34"/>
    <p:sldId id="680" r:id="rId35"/>
    <p:sldId id="681" r:id="rId36"/>
    <p:sldId id="664" r:id="rId37"/>
    <p:sldId id="665" r:id="rId38"/>
    <p:sldId id="682" r:id="rId39"/>
    <p:sldId id="683" r:id="rId40"/>
    <p:sldId id="684" r:id="rId41"/>
    <p:sldId id="685" r:id="rId42"/>
    <p:sldId id="686" r:id="rId43"/>
    <p:sldId id="687" r:id="rId44"/>
    <p:sldId id="688" r:id="rId45"/>
    <p:sldId id="689" r:id="rId46"/>
    <p:sldId id="690" r:id="rId47"/>
    <p:sldId id="691" r:id="rId48"/>
    <p:sldId id="692" r:id="rId49"/>
    <p:sldId id="693" r:id="rId50"/>
    <p:sldId id="694" r:id="rId51"/>
    <p:sldId id="695" r:id="rId52"/>
    <p:sldId id="696" r:id="rId53"/>
    <p:sldId id="697" r:id="rId54"/>
    <p:sldId id="698" r:id="rId55"/>
    <p:sldId id="700" r:id="rId56"/>
    <p:sldId id="701" r:id="rId57"/>
    <p:sldId id="702" r:id="rId58"/>
    <p:sldId id="703" r:id="rId59"/>
    <p:sldId id="704" r:id="rId60"/>
    <p:sldId id="705" r:id="rId61"/>
    <p:sldId id="706" r:id="rId6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4" autoAdjust="0"/>
    <p:restoredTop sz="91469" autoAdjust="0"/>
  </p:normalViewPr>
  <p:slideViewPr>
    <p:cSldViewPr>
      <p:cViewPr>
        <p:scale>
          <a:sx n="86" d="100"/>
          <a:sy n="86" d="100"/>
        </p:scale>
        <p:origin x="760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2016. 7. 7.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Thursday, July 7,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2016. 7. 7.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2016. 7. 7.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2016. 7. 7.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2016. 7. 7.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2016. 7. 7.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2016. 7. 7.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2016. 7. 7.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2016. 7. 7.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2016. 7. 7.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Deep reinforcement learning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5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2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5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6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0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5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3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9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8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9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6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4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2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5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8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8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3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8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1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3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0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7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2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9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1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4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0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2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8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1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2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6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1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5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4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0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4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1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9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7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2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1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0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3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9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9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32894</TotalTime>
  <Words>63</Words>
  <Application>Microsoft Macintosh PowerPoint</Application>
  <PresentationFormat>화면 슬라이드 쇼(4:3)</PresentationFormat>
  <Paragraphs>61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7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1111</cp:revision>
  <dcterms:created xsi:type="dcterms:W3CDTF">2010-03-17T18:05:41Z</dcterms:created>
  <dcterms:modified xsi:type="dcterms:W3CDTF">2016-07-07T07:24:21Z</dcterms:modified>
</cp:coreProperties>
</file>